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932927-0914-4FBC-A40B-2EBAE3F3C5F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7C56F8CB-E827-4ED6-BB6D-0E8CD38AE20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259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927-0914-4FBC-A40B-2EBAE3F3C5F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8CB-E827-4ED6-BB6D-0E8CD38A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4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7E932927-0914-4FBC-A40B-2EBAE3F3C5F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7C56F8CB-E827-4ED6-BB6D-0E8CD38AE209}" type="slidenum">
              <a:rPr lang="en-GB" smtClean="0"/>
              <a:t>‹#›</a:t>
            </a:fld>
            <a:endParaRPr lang="en-GB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8050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927-0914-4FBC-A40B-2EBAE3F3C5F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8CB-E827-4ED6-BB6D-0E8CD38A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89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932927-0914-4FBC-A40B-2EBAE3F3C5F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56F8CB-E827-4ED6-BB6D-0E8CD38AE20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23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927-0914-4FBC-A40B-2EBAE3F3C5F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8CB-E827-4ED6-BB6D-0E8CD38A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61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927-0914-4FBC-A40B-2EBAE3F3C5F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8CB-E827-4ED6-BB6D-0E8CD38A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04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927-0914-4FBC-A40B-2EBAE3F3C5F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8CB-E827-4ED6-BB6D-0E8CD38A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78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927-0914-4FBC-A40B-2EBAE3F3C5F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8CB-E827-4ED6-BB6D-0E8CD38A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24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927-0914-4FBC-A40B-2EBAE3F3C5F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8CB-E827-4ED6-BB6D-0E8CD38A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20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927-0914-4FBC-A40B-2EBAE3F3C5F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8CB-E827-4ED6-BB6D-0E8CD38A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9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E932927-0914-4FBC-A40B-2EBAE3F3C5F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7C56F8CB-E827-4ED6-BB6D-0E8CD38AE20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30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bV-CD0zoqCPjUWYu716ZGYF74k2kjiME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4nYcnAesEgyZAR-GWBVJir0Gw3U-aHrQ/view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F8D1-EA87-415B-868D-EB97EB2EE2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INTERIOR 3D RENDERING WITH 3ds MAX</a:t>
            </a:r>
            <a:endParaRPr lang="en-GB" sz="41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274F6-D2ED-4C72-943F-5933ED18D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28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33B1-ECFF-41C8-8092-8AD1340D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559678"/>
            <a:ext cx="4297973" cy="4952492"/>
          </a:xfrm>
        </p:spPr>
        <p:txBody>
          <a:bodyPr/>
          <a:lstStyle/>
          <a:p>
            <a:r>
              <a:rPr lang="en-GB" dirty="0"/>
              <a:t>Links to downloadable Tutorial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E6678-F80B-4D44-AF62-58425D0BE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9542" y="2705596"/>
            <a:ext cx="5473210" cy="2196115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INTERIOR 3D RENDERING WITH 3ds MAX part 1: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https://drive.google.com/file/d/1bV-CD0zoqCPjUWYu716ZGYF74k2kjiME/view?usp=sharing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08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33B1-ECFF-41C8-8092-8AD1340D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559678"/>
            <a:ext cx="4297973" cy="4952492"/>
          </a:xfrm>
        </p:spPr>
        <p:txBody>
          <a:bodyPr/>
          <a:lstStyle/>
          <a:p>
            <a:r>
              <a:rPr lang="en-GB" dirty="0"/>
              <a:t>Links to downloadable Tutorial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E6678-F80B-4D44-AF62-58425D0BE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9542" y="2705596"/>
            <a:ext cx="5473210" cy="2196115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INTERIOR 3D RENDERING WITH 3ds MAX part 2:</a:t>
            </a:r>
          </a:p>
          <a:p>
            <a:pPr marL="0" indent="0">
              <a:buNone/>
            </a:pP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https://drive.google.com/file/d/14nYcnAesEgyZAR-GWBVJir0Gw3U-aHrQ/view?usp=sharing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953555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3</TotalTime>
  <Words>70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Schoolbook</vt:lpstr>
      <vt:lpstr>Corbel</vt:lpstr>
      <vt:lpstr>Headlines</vt:lpstr>
      <vt:lpstr>INTERIOR 3D RENDERING WITH 3ds MAX</vt:lpstr>
      <vt:lpstr>Links to downloadable Tutorial </vt:lpstr>
      <vt:lpstr>Links to downloadable Tutorial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INTERIOR 3D RENDERING WITH 3ds MAX</dc:title>
  <dc:creator>Maha Tariq</dc:creator>
  <cp:lastModifiedBy>Maha Tariq</cp:lastModifiedBy>
  <cp:revision>1</cp:revision>
  <dcterms:created xsi:type="dcterms:W3CDTF">2020-09-16T18:15:50Z</dcterms:created>
  <dcterms:modified xsi:type="dcterms:W3CDTF">2020-09-16T18:19:25Z</dcterms:modified>
</cp:coreProperties>
</file>